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5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res.cloudinary.com/dee7brisx/image/upload/nlgk7nzsc5wwgv6zuk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5715016"/>
            <a:ext cx="2714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27.05.23г.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ФЛЕШКА, ОКСАНА\2022\34 ТМ\ФОТО\AWm7ZbCY5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xn----7sbaald5acc1auz1bhr.xn--p1ai/wp-content/uploads/2022/07/chto-takoe-nestandartnoe-myshleni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pic>
        <p:nvPicPr>
          <p:cNvPr id="15364" name="Picture 4" descr="http://dodduc.pav.obr55.ru/files/2022/12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8" name="Picture 26" descr="https://avatars.mds.yandex.net/get-images-cbir/2272077/JwpFiJ4xuAvV9-bRFad93Q2259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500570"/>
            <a:ext cx="3448724" cy="2357430"/>
          </a:xfrm>
          <a:prstGeom prst="rect">
            <a:avLst/>
          </a:prstGeom>
          <a:noFill/>
        </p:spPr>
      </p:pic>
      <p:sp>
        <p:nvSpPr>
          <p:cNvPr id="28674" name="AutoShape 2" descr="https://aktt-groups.ru/wp-content/uploads/2023/05/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aktt-groups.ru/wp-content/uploads/2023/05/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aktt-groups.ru/wp-content/uploads/2023/05/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aktt-groups.ru/wp-content/uploads/2023/05/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C:\%D0%A4%D0%9B%D0%95%D0%A8%D0%9A%D0%90, %D0%9E%D0%9A%D0%A1%D0%90%D0%9D%D0%90\2022\34 %D0%A2%D0%9C\%D0%A4%D0%9E%D0%A2%D0%9E\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C:\%D0%A4%D0%9B%D0%95%D0%A8%D0%9A%D0%90, %D0%9E%D0%9A%D0%A1%D0%90%D0%9D%D0%90\2022\34 %D0%A2%D0%9C\%D0%A4%D0%9E%D0%A2%D0%9E\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Это изображение имеет пустой атрибут alt; его имя файла - 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C:\%D0%A4%D0%9B%D0%95%D0%A8%D0%9A%D0%90, %D0%9E%D0%9A%D0%A1%D0%90%D0%9D%D0%90\2022\34 %D0%A2%D0%9C\%D0%A4%D0%9E%D0%A2%D0%9E\lvWJtWMzaXM-1024x76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90" name="Picture 18" descr="https://avatars.mds.yandex.net/get-images-cbir/8377420/-LGluxtNZYzcAi4Y8Oqc0Q1973/o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429023" cy="25717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42852"/>
            <a:ext cx="350046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18 мая ДК р.п.Выездное  финал конкурса талантливой молодежи «Молодежный триумф»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903653"/>
            <a:ext cx="3429024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Тараканов Никита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финалист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ПЕРВИЧНОГО ОТДЕЛЕНИЯ РДДМ ДВИЖЕНИЕ ПЕРВЫХ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692" name="AutoShape 20" descr="Это изображение имеет пустой атрибут alt; его имя файла - MK9nZgTnHZ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4" name="AutoShape 22" descr="Это изображение имеет пустой атрибут alt; его имя файла - MK9nZgTnHZ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6" name="AutoShape 24" descr="Это изображение имеет пустой атрибут alt; его имя файла - MK9nZgTnHZ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700" name="Picture 28" descr="https://avatars.mds.yandex.net/get-images-cbir/4829222/VHIlSDSUs7BwZaSdaPWKDw2331/oc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71480"/>
            <a:ext cx="3571900" cy="23347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286380" y="142852"/>
            <a:ext cx="35719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 мая Окна Победы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2643182"/>
            <a:ext cx="3643338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</a:rPr>
              <a:t>7.05.23г ГЕОРГИЕВСКАЯ ЛЕНТА</a:t>
            </a:r>
          </a:p>
          <a:p>
            <a:pPr algn="r"/>
            <a:r>
              <a:rPr lang="ru-RU" sz="1100" b="1" dirty="0" smtClean="0">
                <a:solidFill>
                  <a:schemeClr val="bg1"/>
                </a:solidFill>
              </a:rPr>
              <a:t> — СИМВОЛ ПОБЕДЫ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28702" name="Picture 30" descr="https://avatars.mds.yandex.net/get-images-cbir/2322618/IGYhGyBBIZtbfRMVqgmtIw2815/ocr"/>
          <p:cNvPicPr>
            <a:picLocks noChangeAspect="1" noChangeArrowheads="1"/>
          </p:cNvPicPr>
          <p:nvPr/>
        </p:nvPicPr>
        <p:blipFill>
          <a:blip r:embed="rId5"/>
          <a:srcRect b="16814"/>
          <a:stretch>
            <a:fillRect/>
          </a:stretch>
        </p:blipFill>
        <p:spPr bwMode="auto">
          <a:xfrm>
            <a:off x="5643570" y="3357562"/>
            <a:ext cx="3214710" cy="271464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643570" y="5786454"/>
            <a:ext cx="321471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18 апреля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«Пристань вечной молодости»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avatars.mds.yandex.net/get-images-cbir/3141478/RjuM97CY2pELrBuygaYF4w8433/oc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069321"/>
            <a:ext cx="3625811" cy="271935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786050" y="2214554"/>
            <a:ext cx="34290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Фестиваль «Дружбы народов»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.calameoassets.com/161114073939-2304e0852518b3114ff8a5499cffa40d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images-cbir/98979/kjA3tsuGJN8x6uuSyQyz8w9002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643338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-24"/>
            <a:ext cx="364333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Производственная практика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538575"/>
            <a:ext cx="407196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Учебная практика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avatars.mds.yandex.net/get-images-cbir/4585518/KiR8v5df23d8SPkHdTYwyA8838/o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4125877" cy="3094408"/>
          </a:xfrm>
          <a:prstGeom prst="rect">
            <a:avLst/>
          </a:prstGeom>
          <a:noFill/>
        </p:spPr>
      </p:pic>
      <p:sp>
        <p:nvSpPr>
          <p:cNvPr id="2054" name="AutoShape 6" descr="https://mail.rambler.ru/r/view/SentBox/976?cache_id=3501328394&amp;part_id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avatars.mds.yandex.net/get-images-cbir/4344816/OLjoTtO-RVNIiLmQ0JnXIg9285/oc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09" y="4572008"/>
            <a:ext cx="4481991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4202676"/>
            <a:ext cx="44291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Олимпиады, конкурсы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https://avatars.mds.yandex.net/get-images-cbir/2964189/YgDrzGFHPbA1vizlI2XEfA9477/oc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1497" y="0"/>
            <a:ext cx="2732503" cy="36433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72264" y="0"/>
            <a:ext cx="2571736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Чемпионат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Абилимпикс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60" name="Picture 12" descr="https://avatars.mds.yandex.net/get-images-cbir/1012332/Wj7FF2M0sGfvvI9SauR2AA9689/ocr"/>
          <p:cNvPicPr>
            <a:picLocks noChangeAspect="1" noChangeArrowheads="1"/>
          </p:cNvPicPr>
          <p:nvPr/>
        </p:nvPicPr>
        <p:blipFill>
          <a:blip r:embed="rId6"/>
          <a:srcRect l="24365"/>
          <a:stretch>
            <a:fillRect/>
          </a:stretch>
        </p:blipFill>
        <p:spPr bwMode="auto">
          <a:xfrm>
            <a:off x="6215074" y="4071942"/>
            <a:ext cx="2786050" cy="2610552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785794"/>
            <a:ext cx="30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Спортивная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4" name="Picture 4" descr="https://avatars.mds.yandex.net/get-images-cbir/998413/JzCkIzgC1r-Wp7drc2_wUw19/ocr"/>
          <p:cNvPicPr>
            <a:picLocks noChangeAspect="1" noChangeArrowheads="1"/>
          </p:cNvPicPr>
          <p:nvPr/>
        </p:nvPicPr>
        <p:blipFill>
          <a:blip r:embed="rId2"/>
          <a:srcRect l="6592" t="10156" r="6250"/>
          <a:stretch>
            <a:fillRect/>
          </a:stretch>
        </p:blipFill>
        <p:spPr bwMode="auto">
          <a:xfrm>
            <a:off x="0" y="0"/>
            <a:ext cx="9144000" cy="7069312"/>
          </a:xfrm>
          <a:prstGeom prst="rect">
            <a:avLst/>
          </a:prstGeom>
          <a:noFill/>
        </p:spPr>
      </p:pic>
      <p:pic>
        <p:nvPicPr>
          <p:cNvPr id="20486" name="Picture 6" descr="http://svetlinskayasos.ucoz.ru/vospitrabota/a1f87555e97eb2ee63e567cd44cfd7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286908" cy="181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C:\%D0%A4%D0%9B%D0%95%D0%A8%D0%9A%D0%90, %D0%9E%D0%9A%D0%A1%D0%90%D0%9D%D0%90\2022\34 %D0%A2%D0%9C\%D0%A4%D0%9E%D0%A2%D0%9E\lAGBkh-OIU8-1-1024x76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s://avatars.mds.yandex.net/get-images-cbir/1625509/ol4PW7tSzh6LuVqXgSVzCg343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821919" cy="28701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371477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Автокросс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Гришин Денис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26" name="Picture 6" descr="https://avatars.mds.yandex.net/get-images-cbir/487970/vYolggSqJlhE7nqV1_u2jQ4197/o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571900" cy="2678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42852"/>
            <a:ext cx="364333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Турнир по волейболу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28" name="Picture 8" descr="https://avatars.mds.yandex.net/get-images-cbir/1656018/Y19PiT88WJB12j1b-bxrjQ4307/ocr"/>
          <p:cNvPicPr>
            <a:picLocks noChangeAspect="1" noChangeArrowheads="1"/>
          </p:cNvPicPr>
          <p:nvPr/>
        </p:nvPicPr>
        <p:blipFill>
          <a:blip r:embed="rId4"/>
          <a:srcRect b="11110"/>
          <a:stretch>
            <a:fillRect/>
          </a:stretch>
        </p:blipFill>
        <p:spPr bwMode="auto">
          <a:xfrm>
            <a:off x="357158" y="3929041"/>
            <a:ext cx="3786214" cy="2857545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images-cbir/4824998/fDrhpI88nYAiUjB45xycXQ7694/oc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428992" cy="22837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57752" y="3286124"/>
            <a:ext cx="3429073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</a:rPr>
              <a:t>Киберспорт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Мартьянов Валера      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571876"/>
            <a:ext cx="371477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Тараканов Никита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avatars.mds.yandex.net/get-images-cbir/2408493/-rpzqmel94BeIoaZtvo4pg8036/oc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000240"/>
            <a:ext cx="2643206" cy="26432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3143240" y="1285860"/>
            <a:ext cx="242889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Шахматы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Чапарин</a:t>
            </a:r>
            <a:r>
              <a:rPr lang="ru-RU" sz="2000" b="1" dirty="0" smtClean="0">
                <a:solidFill>
                  <a:schemeClr val="bg1"/>
                </a:solidFill>
              </a:rPr>
              <a:t> Илья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.calameoassets.com/161114073939-2304e0852518b3114ff8a5499cffa40d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75</Words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</dc:creator>
  <cp:lastModifiedBy>Даниил Кузнецов</cp:lastModifiedBy>
  <cp:revision>12</cp:revision>
  <dcterms:created xsi:type="dcterms:W3CDTF">2023-05-26T11:34:05Z</dcterms:created>
  <dcterms:modified xsi:type="dcterms:W3CDTF">2023-05-26T19:45:51Z</dcterms:modified>
</cp:coreProperties>
</file>