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944" y="-5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82" y="-195"/>
            <a:ext cx="22869462" cy="11341062"/>
            <a:chOff x="10991" y="4418"/>
            <a:chExt cx="22270" cy="129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91" y="4418"/>
              <a:ext cx="8904" cy="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9896" y="4582"/>
              <a:ext cx="13365" cy="12825"/>
            </a:xfrm>
            <a:prstGeom prst="rect">
              <a:avLst/>
            </a:prstGeom>
            <a:solidFill>
              <a:srgbClr val="000000">
                <a:alpha val="4666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2976" y="3075057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ЦЕННОСТИ И ГЕРОИЗМ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accent1">
                <a:tint val="66000"/>
                <a:satMod val="160000"/>
                <a:alpha val="2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72098" y="209488"/>
            <a:ext cx="400049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8769" y="3071810"/>
            <a:ext cx="5786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ГЕРОИ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В</a:t>
            </a:r>
            <a:endParaRPr lang="ru-RU" sz="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Roboto"/>
                <a:cs typeface="Roboto"/>
              </a:rPr>
              <a:t>ПОВСЕДНЕВНОЙ  ЖИЗНИ…</a:t>
            </a:r>
            <a:endParaRPr lang="ru-RU" sz="2800" dirty="0"/>
          </a:p>
        </p:txBody>
      </p:sp>
      <p:pic>
        <p:nvPicPr>
          <p:cNvPr id="1026" name="Picture 2" descr="https://i.ytimg.com/vi/vnGtWOwgM0w/maxresdefault.jpg"/>
          <p:cNvPicPr>
            <a:picLocks noChangeAspect="1" noChangeArrowheads="1"/>
          </p:cNvPicPr>
          <p:nvPr/>
        </p:nvPicPr>
        <p:blipFill>
          <a:blip r:embed="rId2"/>
          <a:srcRect l="13477" t="-4166" r="15143" b="11389"/>
          <a:stretch>
            <a:fillRect/>
          </a:stretch>
        </p:blipFill>
        <p:spPr bwMode="auto">
          <a:xfrm>
            <a:off x="285720" y="142852"/>
            <a:ext cx="3914912" cy="2862260"/>
          </a:xfrm>
          <a:prstGeom prst="rect">
            <a:avLst/>
          </a:prstGeom>
          <a:noFill/>
        </p:spPr>
      </p:pic>
      <p:sp>
        <p:nvSpPr>
          <p:cNvPr id="1032" name="AutoShape 8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cska.ru/upload/thumbs/e06d6193c84daa45e488e5577f32a9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706833" cy="26475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429256" y="4500570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Софья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Александровна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5572140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Российская фехтовальщица на саблях</a:t>
            </a:r>
            <a:endParaRPr lang="ru-RU" sz="2000" dirty="0"/>
          </a:p>
        </p:txBody>
      </p:sp>
      <p:sp>
        <p:nvSpPr>
          <p:cNvPr id="1044" name="AutoShape 20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ruheroes.ru/wp-content/uploads/2018/11/%D0%94%D0%B8%D0%BC%D0%B0-%D0%A4%D0%B8%D0%BB%D1%8E%D1%88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8"/>
            <a:ext cx="3643338" cy="279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286380" y="2702478"/>
            <a:ext cx="3640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Филюшин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11-летний герой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222/18250/1/img14.jpg"/>
          <p:cNvPicPr>
            <a:picLocks noChangeAspect="1" noChangeArrowheads="1"/>
          </p:cNvPicPr>
          <p:nvPr/>
        </p:nvPicPr>
        <p:blipFill>
          <a:blip r:embed="rId2"/>
          <a:srcRect l="3125" t="19445" r="1562"/>
          <a:stretch>
            <a:fillRect/>
          </a:stretch>
        </p:blipFill>
        <p:spPr bwMode="auto">
          <a:xfrm>
            <a:off x="0" y="857232"/>
            <a:ext cx="9144000" cy="600076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28662" y="0"/>
            <a:ext cx="8264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Roboto"/>
                <a:cs typeface="Roboto"/>
              </a:rPr>
              <a:t>КАЖДЫЙ МОЖЕТ СТАТЬ ГЕРОЕМ…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28800" cy="16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800" cy="1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0" cy="16200"/>
            </a:xfrm>
            <a:prstGeom prst="rect">
              <a:avLst/>
            </a:prstGeom>
            <a:solidFill>
              <a:srgbClr val="000000">
                <a:alpha val="4666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81918" y="2000240"/>
            <a:ext cx="59801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Roboto"/>
                <a:cs typeface="Roboto"/>
              </a:rPr>
              <a:t>ЧТО ДЛЯ ВАС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Roboto"/>
                <a:cs typeface="Roboto"/>
              </a:rPr>
              <a:t> РОДИНА?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28800" cy="162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800" cy="1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0" cy="16200"/>
            </a:xfrm>
            <a:prstGeom prst="rect">
              <a:avLst/>
            </a:prstGeom>
            <a:solidFill>
              <a:srgbClr val="000000">
                <a:alpha val="4666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85786" y="642918"/>
            <a:ext cx="77867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Roboto"/>
                <a:cs typeface="Roboto"/>
              </a:rPr>
              <a:t>ЧТО ЧЕЛОВЕКУ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Roboto"/>
                <a:cs typeface="Roboto"/>
              </a:rPr>
              <a:t> ПОМОГАЕТ СДЕЛАТЬ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Roboto"/>
                <a:cs typeface="Roboto"/>
              </a:rPr>
              <a:t> ВЫБОР?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3786213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71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ЖИЗНЕННЫЕ ЦЕННОСТИ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7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– это материальные или духовные приоритеты, которые задают цель в жизни человека и определяют пути ее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7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достижения. Необходимо сформировать определенные качества, которые помогут в достижении цели.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cf2.ppt-online.org/files2/slide/p/pWumDgSxbOrenJZBXj5zE20Q314U7NqyocFdMfih6G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24"/>
            <a:ext cx="492922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88" y="357166"/>
            <a:ext cx="2643206" cy="5072098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14290"/>
            <a:ext cx="9701097" cy="21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00" tIns="964896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93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СЕМЬЯ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ОБРАЗОВАНИЕ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93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9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3143248"/>
            <a:ext cx="342902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Чуткость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Ответственность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Верность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Roboto"/>
                <a:cs typeface="Times New Roman" pitchFamily="18" charset="0"/>
              </a:rPr>
              <a:t>Доброта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Roboto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3116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Roboto"/>
                <a:cs typeface="Times New Roman" pitchFamily="18" charset="0"/>
              </a:rPr>
              <a:t>Целеустремленность Трудолюбие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Roboto"/>
                <a:cs typeface="Times New Roman" pitchFamily="18" charset="0"/>
              </a:rPr>
              <a:t>Самостоятельность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Roboto"/>
                <a:cs typeface="Times New Roman" pitchFamily="18" charset="0"/>
              </a:rPr>
              <a:t>Дисциплинированность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5" y="3517900"/>
            <a:ext cx="1679575" cy="3340100"/>
          </a:xfrm>
          <a:prstGeom prst="rect">
            <a:avLst/>
          </a:prstGeom>
          <a:noFill/>
        </p:spPr>
      </p:pic>
      <p:pic>
        <p:nvPicPr>
          <p:cNvPr id="19458" name="image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929058" cy="507207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928926" y="285728"/>
            <a:ext cx="5973943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203950" algn="l"/>
              </a:tabLst>
            </a:pPr>
            <a:r>
              <a:rPr lang="ru-RU" sz="4000" b="1" dirty="0" smtClean="0">
                <a:latin typeface="Arial" pitchFamily="34" charset="0"/>
                <a:ea typeface="Roboto"/>
                <a:cs typeface="Roboto"/>
              </a:rPr>
              <a:t>АЛЕКСЕЙ БЕРНГАРД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03950" algn="l"/>
              </a:tabLst>
            </a:pP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203950" algn="l"/>
              </a:tabLst>
            </a:pPr>
            <a:r>
              <a:rPr lang="ru-RU" dirty="0" smtClean="0">
                <a:latin typeface="Arial" pitchFamily="34" charset="0"/>
                <a:ea typeface="Roboto"/>
                <a:cs typeface="Roboto"/>
              </a:rPr>
              <a:t>Медаль Золотая Звезда Героя России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203950" algn="l"/>
              </a:tabLst>
            </a:pPr>
            <a:r>
              <a:rPr lang="ru-RU" dirty="0" smtClean="0">
                <a:latin typeface="Arial" pitchFamily="34" charset="0"/>
                <a:ea typeface="Roboto"/>
                <a:cs typeface="Roboto"/>
              </a:rPr>
              <a:t>Медаль Суворова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203950" algn="l"/>
              </a:tabLst>
            </a:pPr>
            <a:r>
              <a:rPr lang="ru-RU" dirty="0" smtClean="0">
                <a:latin typeface="Arial" pitchFamily="34" charset="0"/>
                <a:ea typeface="Roboto"/>
                <a:cs typeface="Roboto"/>
              </a:rPr>
              <a:t>     Медаль «За воинскую доблесть» II степени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203950" algn="l"/>
              </a:tabLst>
            </a:pPr>
            <a:r>
              <a:rPr lang="ru-RU" dirty="0" smtClean="0">
                <a:latin typeface="Arial" pitchFamily="34" charset="0"/>
                <a:ea typeface="Roboto"/>
                <a:cs typeface="Roboto"/>
              </a:rPr>
              <a:t>    Медаль «За отличие в военной службе» II степени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203950" algn="l"/>
              </a:tabLst>
            </a:pPr>
            <a:r>
              <a:rPr lang="ru-RU" dirty="0" smtClean="0">
                <a:latin typeface="Arial" pitchFamily="34" charset="0"/>
                <a:ea typeface="Roboto"/>
                <a:cs typeface="Roboto"/>
              </a:rPr>
              <a:t>     Медаль «За отличие в военной службе III степени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28992" y="3714752"/>
            <a:ext cx="435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40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 Медаль «За службу в морской пехоте»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07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Медаль «За участие в военном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07275" algn="l"/>
              </a:tabLst>
            </a:pPr>
            <a:r>
              <a:rPr lang="ru-RU" sz="2000" dirty="0" smtClean="0">
                <a:latin typeface="Arial" pitchFamily="34" charset="0"/>
                <a:ea typeface="Roboto"/>
                <a:cs typeface="Roboto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параде в День Победы»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929058" cy="507207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71802" y="1071546"/>
            <a:ext cx="501457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Какие у героя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ценности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pitchFamily="34" charset="0"/>
                <a:ea typeface="Roboto"/>
                <a:cs typeface="Roboto"/>
              </a:rPr>
              <a:t>          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>качества?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00" tIns="964896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image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61" y="500042"/>
            <a:ext cx="8428678" cy="585791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43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/>
                <a:cs typeface="Roboto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093104" cy="5143512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98292" y="500042"/>
            <a:ext cx="69474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КАКИЕ ОНИ - ГЕРОИ В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Roboto"/>
                <a:cs typeface="Roboto"/>
              </a:rPr>
              <a:t>ПОВСЕДНЕВНОЙ ЖИЗНИ?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156</Words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</dc:creator>
  <cp:lastModifiedBy>Даниил Кузнецов</cp:lastModifiedBy>
  <cp:revision>12</cp:revision>
  <dcterms:created xsi:type="dcterms:W3CDTF">2022-04-19T19:33:11Z</dcterms:created>
  <dcterms:modified xsi:type="dcterms:W3CDTF">2022-04-21T19:15:03Z</dcterms:modified>
</cp:coreProperties>
</file>