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2" r:id="rId3"/>
    <p:sldId id="256" r:id="rId4"/>
    <p:sldId id="271" r:id="rId5"/>
    <p:sldId id="260" r:id="rId6"/>
    <p:sldId id="258" r:id="rId7"/>
    <p:sldId id="259" r:id="rId8"/>
    <p:sldId id="261" r:id="rId9"/>
    <p:sldId id="267" r:id="rId10"/>
    <p:sldId id="268" r:id="rId11"/>
    <p:sldId id="269" r:id="rId12"/>
    <p:sldId id="265" r:id="rId13"/>
    <p:sldId id="26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33CC"/>
    <a:srgbClr val="FFFF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91" d="100"/>
          <a:sy n="91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D5587-85FD-407A-A6E4-5FF37F07C2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242C2-A849-4BB6-8519-8EEA44E807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E2858-0C22-4DD8-B9DE-708C4BDE84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3EB41-2419-48AD-9124-F783F6D876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63BE0-19F9-4F1C-AD55-7CF7A91420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0A989-774C-46DC-8ABA-5EBF1963C6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84EF7-BEBD-4260-8A2E-71D0561F9B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42F37-F1FD-4D9B-93DB-29DD2D1FE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A60CB-2130-4EF6-A7DA-2507C886F9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10F62-ECE2-4C9C-8088-9085E19EFE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6AA63-C500-465A-887B-257AA0EA2D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C6B5C9-F6EE-4A05-941A-4D060CCF04E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с надписями С Днем Защитника Отечества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95"/>
            <a:ext cx="914400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762000"/>
            <a:ext cx="3276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Roboto"/>
              </a:rPr>
              <a:t>6</a:t>
            </a:r>
            <a:endParaRPr lang="ru-RU" sz="3200" dirty="0" smtClean="0">
              <a:solidFill>
                <a:srgbClr val="FF0000"/>
              </a:solidFill>
              <a:latin typeface="Roboto"/>
            </a:endParaRPr>
          </a:p>
          <a:p>
            <a:r>
              <a:rPr lang="ru-RU" sz="3200" dirty="0" smtClean="0">
                <a:solidFill>
                  <a:srgbClr val="222222"/>
                </a:solidFill>
                <a:latin typeface="Roboto"/>
              </a:rPr>
              <a:t>Сотворил </a:t>
            </a:r>
            <a:r>
              <a:rPr lang="ru-RU" sz="3200" dirty="0">
                <a:solidFill>
                  <a:srgbClr val="222222"/>
                </a:solidFill>
                <a:latin typeface="Roboto"/>
              </a:rPr>
              <a:t>в минувший век</a:t>
            </a:r>
            <a:br>
              <a:rPr lang="ru-RU" sz="3200" dirty="0">
                <a:solidFill>
                  <a:srgbClr val="222222"/>
                </a:solidFill>
                <a:latin typeface="Roboto"/>
              </a:rPr>
            </a:br>
            <a:r>
              <a:rPr lang="ru-RU" sz="3200" dirty="0">
                <a:solidFill>
                  <a:srgbClr val="222222"/>
                </a:solidFill>
                <a:latin typeface="Roboto"/>
              </a:rPr>
              <a:t>Чудо-ухо человек.</a:t>
            </a:r>
            <a:br>
              <a:rPr lang="ru-RU" sz="3200" dirty="0">
                <a:solidFill>
                  <a:srgbClr val="222222"/>
                </a:solidFill>
                <a:latin typeface="Roboto"/>
              </a:rPr>
            </a:br>
            <a:r>
              <a:rPr lang="ru-RU" sz="3200" dirty="0">
                <a:solidFill>
                  <a:srgbClr val="222222"/>
                </a:solidFill>
                <a:latin typeface="Roboto"/>
              </a:rPr>
              <a:t>За сто вёрст оно услышит,</a:t>
            </a:r>
            <a:br>
              <a:rPr lang="ru-RU" sz="3200" dirty="0">
                <a:solidFill>
                  <a:srgbClr val="222222"/>
                </a:solidFill>
                <a:latin typeface="Roboto"/>
              </a:rPr>
            </a:br>
            <a:r>
              <a:rPr lang="ru-RU" sz="3200" dirty="0">
                <a:solidFill>
                  <a:srgbClr val="222222"/>
                </a:solidFill>
                <a:latin typeface="Roboto"/>
              </a:rPr>
              <a:t>Как медведь в берлоге </a:t>
            </a:r>
            <a:r>
              <a:rPr lang="ru-RU" sz="3200" dirty="0" smtClean="0">
                <a:solidFill>
                  <a:srgbClr val="222222"/>
                </a:solidFill>
                <a:latin typeface="Roboto"/>
              </a:rPr>
              <a:t>дышит…</a:t>
            </a:r>
            <a:endParaRPr lang="ru-RU" sz="3200" dirty="0">
              <a:solidFill>
                <a:srgbClr val="222222"/>
              </a:solidFill>
              <a:latin typeface="Roboto"/>
            </a:endParaRPr>
          </a:p>
          <a:p>
            <a:endParaRPr lang="ru-RU" sz="3200" dirty="0"/>
          </a:p>
        </p:txBody>
      </p:sp>
      <p:pic>
        <p:nvPicPr>
          <p:cNvPr id="4" name="Picture 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09600"/>
            <a:ext cx="4775429" cy="5440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67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5864" y="228600"/>
            <a:ext cx="4795736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4800" y="17526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Roboto"/>
              </a:rPr>
              <a:t>7</a:t>
            </a:r>
          </a:p>
          <a:p>
            <a:r>
              <a:rPr lang="ru-RU" sz="2800" dirty="0" smtClean="0">
                <a:solidFill>
                  <a:srgbClr val="222222"/>
                </a:solidFill>
                <a:latin typeface="Roboto"/>
              </a:rPr>
              <a:t>Он </a:t>
            </a:r>
            <a:r>
              <a:rPr lang="ru-RU" sz="2800" dirty="0">
                <a:solidFill>
                  <a:srgbClr val="222222"/>
                </a:solidFill>
                <a:latin typeface="Roboto"/>
              </a:rPr>
              <a:t>на войне как воздух нужен,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222222"/>
                </a:solidFill>
                <a:latin typeface="Roboto"/>
              </a:rPr>
              <a:t>Когда пускают едкий газ.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222222"/>
                </a:solidFill>
                <a:latin typeface="Roboto"/>
              </a:rPr>
              <a:t>И пусть ответ наш будет дружен: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222222"/>
                </a:solidFill>
                <a:latin typeface="Roboto"/>
              </a:rPr>
              <a:t>Конечно это!?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044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мс поздравления 23 февраля День защитника Отече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"/>
            <a:ext cx="5638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05400" y="2229415"/>
            <a:ext cx="381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Roboto"/>
              </a:rPr>
              <a:t>8</a:t>
            </a:r>
          </a:p>
          <a:p>
            <a:pPr algn="ctr"/>
            <a:r>
              <a:rPr lang="ru-RU" sz="2800" dirty="0" smtClean="0">
                <a:solidFill>
                  <a:srgbClr val="222222"/>
                </a:solidFill>
                <a:latin typeface="Roboto"/>
              </a:rPr>
              <a:t>Дальнозоркого </a:t>
            </a:r>
            <a:r>
              <a:rPr lang="ru-RU" sz="2800" dirty="0">
                <a:solidFill>
                  <a:srgbClr val="222222"/>
                </a:solidFill>
                <a:latin typeface="Roboto"/>
              </a:rPr>
              <a:t>мне дали —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222222"/>
                </a:solidFill>
                <a:latin typeface="Roboto"/>
              </a:rPr>
              <a:t>Он ко мне приблизил </a:t>
            </a:r>
            <a:r>
              <a:rPr lang="ru-RU" sz="2800" dirty="0" smtClean="0">
                <a:solidFill>
                  <a:srgbClr val="222222"/>
                </a:solidFill>
                <a:latin typeface="Roboto"/>
              </a:rPr>
              <a:t>дали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ohmodrom_Sold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13732"/>
            <a:ext cx="3352800" cy="66294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5257800" cy="5181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i="1" dirty="0"/>
              <a:t>Желаю доброго пути,</a:t>
            </a:r>
          </a:p>
          <a:p>
            <a:pPr algn="ctr">
              <a:buFontTx/>
              <a:buNone/>
            </a:pPr>
            <a:r>
              <a:rPr lang="ru-RU" i="1" dirty="0"/>
              <a:t>С друзьями этот путь пройти, </a:t>
            </a:r>
          </a:p>
          <a:p>
            <a:pPr algn="ctr">
              <a:buFontTx/>
              <a:buNone/>
            </a:pPr>
            <a:r>
              <a:rPr lang="ru-RU" i="1" dirty="0"/>
              <a:t>Здоровья чтоб не занимать,</a:t>
            </a:r>
          </a:p>
          <a:p>
            <a:pPr algn="ctr">
              <a:buFontTx/>
              <a:buNone/>
            </a:pPr>
            <a:r>
              <a:rPr lang="ru-RU" i="1" dirty="0"/>
              <a:t>И никогда не унывать.</a:t>
            </a:r>
          </a:p>
          <a:p>
            <a:pPr algn="ctr">
              <a:buFontTx/>
              <a:buNone/>
            </a:pPr>
            <a:r>
              <a:rPr lang="ru-RU" i="1" dirty="0"/>
              <a:t>Улыбки, радости, удачи,</a:t>
            </a:r>
          </a:p>
          <a:p>
            <a:pPr algn="ctr">
              <a:buFontTx/>
              <a:buNone/>
            </a:pPr>
            <a:r>
              <a:rPr lang="ru-RU" i="1" dirty="0"/>
              <a:t>Дожить до ста! И не иначе 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575469"/>
            <a:ext cx="4775429" cy="5440362"/>
          </a:xfrm>
          <a:prstGeom prst="rect">
            <a:avLst/>
          </a:prstGeom>
          <a:noFill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09600" y="664160"/>
            <a:ext cx="3200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i="1" dirty="0">
                <a:solidFill>
                  <a:srgbClr val="669900"/>
                </a:solidFill>
              </a:rPr>
              <a:t>Мужской </a:t>
            </a:r>
            <a:r>
              <a:rPr lang="ru-RU" sz="2400" b="1" i="1" dirty="0" smtClean="0">
                <a:solidFill>
                  <a:srgbClr val="669900"/>
                </a:solidFill>
              </a:rPr>
              <a:t>мы отмечаем  </a:t>
            </a:r>
            <a:r>
              <a:rPr lang="ru-RU" sz="2400" b="1" i="1" dirty="0">
                <a:solidFill>
                  <a:srgbClr val="669900"/>
                </a:solidFill>
              </a:rPr>
              <a:t>праздник, </a:t>
            </a:r>
            <a:br>
              <a:rPr lang="ru-RU" sz="2400" b="1" i="1" dirty="0">
                <a:solidFill>
                  <a:srgbClr val="669900"/>
                </a:solidFill>
              </a:rPr>
            </a:br>
            <a:r>
              <a:rPr lang="ru-RU" sz="2400" b="1" i="1" dirty="0">
                <a:solidFill>
                  <a:srgbClr val="669900"/>
                </a:solidFill>
              </a:rPr>
              <a:t>Для споров нет причин,</a:t>
            </a:r>
            <a:br>
              <a:rPr lang="ru-RU" sz="2400" b="1" i="1" dirty="0">
                <a:solidFill>
                  <a:srgbClr val="669900"/>
                </a:solidFill>
              </a:rPr>
            </a:br>
            <a:r>
              <a:rPr lang="ru-RU" sz="2400" b="1" i="1" dirty="0">
                <a:solidFill>
                  <a:srgbClr val="669900"/>
                </a:solidFill>
              </a:rPr>
              <a:t>Как девы б ни крепчали,</a:t>
            </a:r>
            <a:br>
              <a:rPr lang="ru-RU" sz="2400" b="1" i="1" dirty="0">
                <a:solidFill>
                  <a:srgbClr val="669900"/>
                </a:solidFill>
              </a:rPr>
            </a:br>
            <a:r>
              <a:rPr lang="ru-RU" sz="2400" b="1" i="1" dirty="0">
                <a:solidFill>
                  <a:srgbClr val="669900"/>
                </a:solidFill>
              </a:rPr>
              <a:t>Надежней нет </a:t>
            </a:r>
            <a:r>
              <a:rPr lang="ru-RU" sz="2400" b="1" i="1" dirty="0" smtClean="0">
                <a:solidFill>
                  <a:srgbClr val="669900"/>
                </a:solidFill>
              </a:rPr>
              <a:t>мужчин!!!!</a:t>
            </a:r>
            <a:endParaRPr lang="ru-RU" sz="2400" b="1" i="1" dirty="0">
              <a:solidFill>
                <a:srgbClr val="669900"/>
              </a:solidFill>
            </a:endParaRPr>
          </a:p>
          <a:p>
            <a:pPr algn="ctr"/>
            <a:r>
              <a:rPr lang="ru-RU" sz="2400" b="1" i="1" dirty="0">
                <a:solidFill>
                  <a:srgbClr val="669900"/>
                </a:solidFill>
              </a:rPr>
              <a:t>По духу вы </a:t>
            </a:r>
            <a:r>
              <a:rPr lang="ru-RU" sz="2400" b="1" i="1" u="sng" dirty="0">
                <a:solidFill>
                  <a:srgbClr val="FF0000"/>
                </a:solidFill>
              </a:rPr>
              <a:t>герои,</a:t>
            </a:r>
            <a:r>
              <a:rPr lang="ru-RU" sz="2400" b="1" i="1" dirty="0">
                <a:solidFill>
                  <a:srgbClr val="669900"/>
                </a:solidFill>
              </a:rPr>
              <a:t/>
            </a:r>
            <a:br>
              <a:rPr lang="ru-RU" sz="2400" b="1" i="1" dirty="0">
                <a:solidFill>
                  <a:srgbClr val="669900"/>
                </a:solidFill>
              </a:rPr>
            </a:br>
            <a:r>
              <a:rPr lang="ru-RU" sz="2400" b="1" i="1" dirty="0">
                <a:solidFill>
                  <a:srgbClr val="669900"/>
                </a:solidFill>
              </a:rPr>
              <a:t>И, если вдруг беда,</a:t>
            </a:r>
            <a:br>
              <a:rPr lang="ru-RU" sz="2400" b="1" i="1" dirty="0">
                <a:solidFill>
                  <a:srgbClr val="669900"/>
                </a:solidFill>
              </a:rPr>
            </a:br>
            <a:r>
              <a:rPr lang="ru-RU" sz="2400" b="1" i="1" dirty="0">
                <a:solidFill>
                  <a:srgbClr val="669900"/>
                </a:solidFill>
              </a:rPr>
              <a:t>От бед любых укроет</a:t>
            </a:r>
            <a:br>
              <a:rPr lang="ru-RU" sz="2400" b="1" i="1" dirty="0">
                <a:solidFill>
                  <a:srgbClr val="669900"/>
                </a:solidFill>
              </a:rPr>
            </a:br>
            <a:r>
              <a:rPr lang="ru-RU" sz="2400" b="1" i="1" dirty="0" smtClean="0">
                <a:solidFill>
                  <a:srgbClr val="669900"/>
                </a:solidFill>
              </a:rPr>
              <a:t>Защитников  </a:t>
            </a:r>
            <a:r>
              <a:rPr lang="ru-RU" sz="2400" b="1" i="1" dirty="0">
                <a:solidFill>
                  <a:srgbClr val="669900"/>
                </a:solidFill>
              </a:rPr>
              <a:t>рука.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9" name="Picture 5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220772"/>
            <a:ext cx="677223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i="1" dirty="0">
                <a:solidFill>
                  <a:srgbClr val="0033CC"/>
                </a:solidFill>
              </a:rPr>
              <a:t>Хоть Вы не носите </a:t>
            </a:r>
            <a:r>
              <a:rPr lang="ru-RU" sz="2800" b="1" i="1" dirty="0" smtClean="0">
                <a:solidFill>
                  <a:srgbClr val="0033CC"/>
                </a:solidFill>
              </a:rPr>
              <a:t>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ПОКА</a:t>
            </a:r>
            <a:r>
              <a:rPr lang="ru-RU" sz="2800" b="1" i="1" dirty="0" smtClean="0">
                <a:solidFill>
                  <a:srgbClr val="0033CC"/>
                </a:solidFill>
              </a:rPr>
              <a:t> мундира</a:t>
            </a:r>
            <a:r>
              <a:rPr lang="ru-RU" sz="2800" b="1" i="1" dirty="0">
                <a:solidFill>
                  <a:srgbClr val="0033CC"/>
                </a:solidFill>
              </a:rPr>
              <a:t>,</a:t>
            </a:r>
            <a:br>
              <a:rPr lang="ru-RU" sz="2800" b="1" i="1" dirty="0">
                <a:solidFill>
                  <a:srgbClr val="0033CC"/>
                </a:solidFill>
              </a:rPr>
            </a:br>
            <a:r>
              <a:rPr lang="ru-RU" sz="2800" b="1" i="1" dirty="0">
                <a:solidFill>
                  <a:srgbClr val="0033CC"/>
                </a:solidFill>
              </a:rPr>
              <a:t>Но знаем мы, что в трудный час</a:t>
            </a:r>
            <a:br>
              <a:rPr lang="ru-RU" sz="2800" b="1" i="1" dirty="0">
                <a:solidFill>
                  <a:srgbClr val="0033CC"/>
                </a:solidFill>
              </a:rPr>
            </a:br>
            <a:r>
              <a:rPr lang="ru-RU" sz="2800" b="1" i="1" dirty="0">
                <a:solidFill>
                  <a:srgbClr val="0033CC"/>
                </a:solidFill>
              </a:rPr>
              <a:t>Вы так же, как и все солдаты,</a:t>
            </a:r>
            <a:br>
              <a:rPr lang="ru-RU" sz="2800" b="1" i="1" dirty="0">
                <a:solidFill>
                  <a:srgbClr val="0033CC"/>
                </a:solidFill>
              </a:rPr>
            </a:br>
            <a:r>
              <a:rPr lang="ru-RU" sz="2800" b="1" i="1" dirty="0">
                <a:solidFill>
                  <a:srgbClr val="0033CC"/>
                </a:solidFill>
              </a:rPr>
              <a:t>Спасете Родину и </a:t>
            </a:r>
            <a:r>
              <a:rPr lang="ru-RU" sz="2800" b="1" i="1" dirty="0" smtClean="0">
                <a:solidFill>
                  <a:srgbClr val="0033CC"/>
                </a:solidFill>
              </a:rPr>
              <a:t>нас</a:t>
            </a:r>
            <a:endParaRPr lang="ru-RU" sz="28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478782"/>
              </p:ext>
            </p:extLst>
          </p:nvPr>
        </p:nvGraphicFramePr>
        <p:xfrm>
          <a:off x="380998" y="609599"/>
          <a:ext cx="8077201" cy="6057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Презентация" r:id="rId3" imgW="4762440" imgH="3571920" progId="PowerPoint.Show.12">
                  <p:embed/>
                </p:oleObj>
              </mc:Choice>
              <mc:Fallback>
                <p:oleObj name="Презентация" r:id="rId3" imgW="47624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8" y="609599"/>
                        <a:ext cx="8077201" cy="6057901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723900"/>
            <a:ext cx="3276600" cy="563231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2098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КОНКУРС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военных ЗАГАДОК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0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3640647" cy="5410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48200" y="2008138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ru-RU" sz="2400" dirty="0" smtClean="0"/>
              <a:t>Он </a:t>
            </a:r>
            <a:r>
              <a:rPr lang="ru-RU" sz="2400" dirty="0"/>
              <a:t>готов в огонь и бой,</a:t>
            </a:r>
            <a:br>
              <a:rPr lang="ru-RU" sz="2400" dirty="0"/>
            </a:br>
            <a:r>
              <a:rPr lang="ru-RU" sz="2400" dirty="0"/>
              <a:t>Защищая нас с тобой.</a:t>
            </a:r>
            <a:br>
              <a:rPr lang="ru-RU" sz="2400" dirty="0"/>
            </a:br>
            <a:r>
              <a:rPr lang="ru-RU" sz="2400" dirty="0"/>
              <a:t>Он в дозор идёт и в град,</a:t>
            </a:r>
            <a:br>
              <a:rPr lang="ru-RU" sz="2400" dirty="0"/>
            </a:br>
            <a:r>
              <a:rPr lang="ru-RU" sz="2400" dirty="0"/>
              <a:t>Не покинет пост…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</a:t>
            </a:r>
          </a:p>
          <a:p>
            <a:pPr marL="0" indent="0" algn="ctr">
              <a:buNone/>
            </a:pPr>
            <a:r>
              <a:rPr lang="ru-RU" dirty="0"/>
              <a:t>Стоят три старушки:</a:t>
            </a:r>
            <a:br>
              <a:rPr lang="ru-RU" dirty="0"/>
            </a:br>
            <a:r>
              <a:rPr lang="ru-RU" dirty="0"/>
              <a:t>Вздохнут они да охнут,</a:t>
            </a:r>
            <a:br>
              <a:rPr lang="ru-RU" dirty="0"/>
            </a:br>
            <a:r>
              <a:rPr lang="ru-RU" dirty="0"/>
              <a:t>Вблизи все люди </a:t>
            </a:r>
            <a:r>
              <a:rPr lang="ru-RU" dirty="0" smtClean="0"/>
              <a:t>глохнут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6" name="Picture 4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6469"/>
            <a:ext cx="38862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53626" y="4046538"/>
            <a:ext cx="3927778" cy="43990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Поздравление с 23 февраля / Вики и блоги / gSco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48" y="5576"/>
            <a:ext cx="5410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200" y="20574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Roboto"/>
              </a:rPr>
              <a:t>3</a:t>
            </a:r>
          </a:p>
          <a:p>
            <a:r>
              <a:rPr lang="ru-RU" sz="2800" dirty="0" smtClean="0">
                <a:solidFill>
                  <a:srgbClr val="222222"/>
                </a:solidFill>
                <a:latin typeface="Roboto"/>
              </a:rPr>
              <a:t>Нрав </a:t>
            </a:r>
            <a:r>
              <a:rPr lang="ru-RU" sz="2800" dirty="0">
                <a:solidFill>
                  <a:srgbClr val="222222"/>
                </a:solidFill>
                <a:latin typeface="Roboto"/>
              </a:rPr>
              <a:t>у злодейки буйный, злой,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222222"/>
                </a:solidFill>
                <a:latin typeface="Roboto"/>
              </a:rPr>
              <a:t>А прозывается ручной.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222222"/>
                </a:solidFill>
                <a:latin typeface="Roboto"/>
              </a:rPr>
              <a:t>Но совсем не виновата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222222"/>
                </a:solidFill>
                <a:latin typeface="Roboto"/>
              </a:rPr>
              <a:t>В этом грозная …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68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10200" y="990600"/>
            <a:ext cx="3429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4</a:t>
            </a:r>
          </a:p>
          <a:p>
            <a:r>
              <a:rPr lang="ru-RU" sz="4400" dirty="0" smtClean="0"/>
              <a:t>Летит </a:t>
            </a:r>
            <a:r>
              <a:rPr lang="ru-RU" sz="4400" dirty="0"/>
              <a:t>ворон, весь окован,</a:t>
            </a:r>
            <a:br>
              <a:rPr lang="ru-RU" sz="4400" dirty="0"/>
            </a:br>
            <a:r>
              <a:rPr lang="ru-RU" sz="4400" dirty="0"/>
              <a:t>Кого клюнет, тому смерть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здравления с Днём Защитника Отечества для мужчин и парней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4724400" y="381000"/>
            <a:ext cx="391885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524000"/>
            <a:ext cx="358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5</a:t>
            </a:r>
          </a:p>
          <a:p>
            <a:pPr algn="ctr"/>
            <a:r>
              <a:rPr lang="ru-RU" sz="2800" dirty="0"/>
              <a:t>Я современный «Бог войны»,</a:t>
            </a:r>
            <a:br>
              <a:rPr lang="ru-RU" sz="2800" dirty="0"/>
            </a:br>
            <a:r>
              <a:rPr lang="ru-RU" sz="2800" dirty="0"/>
              <a:t>Защитник рубежей страны.</a:t>
            </a:r>
            <a:br>
              <a:rPr lang="ru-RU" sz="2800" dirty="0"/>
            </a:br>
            <a:r>
              <a:rPr lang="ru-RU" sz="2800" dirty="0"/>
              <a:t>Ведь, прежде, чем пойти на бой,</a:t>
            </a:r>
            <a:br>
              <a:rPr lang="ru-RU" sz="2800" dirty="0"/>
            </a:br>
            <a:r>
              <a:rPr lang="ru-RU" sz="2800" dirty="0"/>
              <a:t>Меня пускают на «разбой</a:t>
            </a:r>
            <a:r>
              <a:rPr lang="ru-RU" sz="2800" dirty="0" smtClean="0"/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102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Roboto</vt:lpstr>
      <vt:lpstr>Оформление по умолчанию</vt:lpstr>
      <vt:lpstr>Презентация Microsoft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cp:lastPrinted>1601-01-01T00:00:00Z</cp:lastPrinted>
  <dcterms:created xsi:type="dcterms:W3CDTF">1601-01-01T00:00:00Z</dcterms:created>
  <dcterms:modified xsi:type="dcterms:W3CDTF">2022-02-24T09:43:11Z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